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258" r:id="rId5"/>
    <p:sldId id="261" r:id="rId6"/>
    <p:sldId id="264" r:id="rId7"/>
    <p:sldId id="262" r:id="rId8"/>
    <p:sldId id="263" r:id="rId9"/>
    <p:sldId id="265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79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73E77A-7115-49B5-B7DD-142AB6B9B8D9}" type="datetimeFigureOut">
              <a:rPr lang="en-IN" smtClean="0"/>
              <a:t>23-04-2022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CF4599-9785-4C3D-8006-0C4D8C9B70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4066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9CCF5-54A8-4D2A-BDFC-DF6D9BDB13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460" y="905436"/>
            <a:ext cx="10572000" cy="843280"/>
          </a:xfrm>
        </p:spPr>
        <p:txBody>
          <a:bodyPr/>
          <a:lstStyle/>
          <a:p>
            <a:pPr algn="ctr"/>
            <a:r>
              <a:rPr lang="en-IN" u="sng">
                <a:latin typeface="Arial Rounded MT Bold" panose="020F0704030504030204" pitchFamily="34" charset="0"/>
              </a:rPr>
              <a:t>The </a:t>
            </a:r>
            <a:r>
              <a:rPr lang="en-IN" u="sng" dirty="0">
                <a:latin typeface="Arial Rounded MT Bold" panose="020F0704030504030204" pitchFamily="34" charset="0"/>
              </a:rPr>
              <a:t>Great India Hackathon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706133-36B3-40CC-8595-38BABB411B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35034" y="5029200"/>
            <a:ext cx="2572872" cy="1757083"/>
          </a:xfrm>
        </p:spPr>
        <p:txBody>
          <a:bodyPr>
            <a:normAutofit/>
          </a:bodyPr>
          <a:lstStyle/>
          <a:p>
            <a:r>
              <a:rPr lang="en-IN" dirty="0"/>
              <a:t>1.Vansh Bhargava</a:t>
            </a:r>
          </a:p>
          <a:p>
            <a:r>
              <a:rPr lang="en-IN" dirty="0"/>
              <a:t>2.Varinderpal Singh</a:t>
            </a:r>
          </a:p>
          <a:p>
            <a:r>
              <a:rPr lang="en-IN" dirty="0"/>
              <a:t>3. Vidushi Jaiswal</a:t>
            </a:r>
          </a:p>
          <a:p>
            <a:r>
              <a:rPr lang="en-IN" dirty="0"/>
              <a:t>4. Vivek Raj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C7997A-249F-4B4E-A85B-9A22B823129E}"/>
              </a:ext>
            </a:extLst>
          </p:cNvPr>
          <p:cNvSpPr txBox="1"/>
          <p:nvPr/>
        </p:nvSpPr>
        <p:spPr>
          <a:xfrm>
            <a:off x="1671916" y="2398059"/>
            <a:ext cx="45854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Team Name – </a:t>
            </a:r>
            <a:r>
              <a:rPr lang="en-IN" sz="2400" b="1" u="sng" dirty="0">
                <a:latin typeface="Arial Rounded MT Bold" panose="020F0704030504030204" pitchFamily="34" charset="0"/>
              </a:rPr>
              <a:t>The Vision</a:t>
            </a:r>
          </a:p>
          <a:p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Project Name - </a:t>
            </a:r>
            <a:r>
              <a:rPr lang="en-IN" sz="2400" b="1" u="sng" dirty="0">
                <a:latin typeface="Arial Rounded MT Bold" panose="020F0704030504030204" pitchFamily="34" charset="0"/>
              </a:rPr>
              <a:t>Shikayatt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8A5EBE-FD2C-4FE6-A9A8-D97ACE0E213A}"/>
              </a:ext>
            </a:extLst>
          </p:cNvPr>
          <p:cNvSpPr txBox="1"/>
          <p:nvPr/>
        </p:nvSpPr>
        <p:spPr>
          <a:xfrm>
            <a:off x="6934199" y="5029200"/>
            <a:ext cx="2200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Team members:-</a:t>
            </a:r>
          </a:p>
        </p:txBody>
      </p:sp>
    </p:spTree>
    <p:extLst>
      <p:ext uri="{BB962C8B-B14F-4D97-AF65-F5344CB8AC3E}">
        <p14:creationId xmlns:p14="http://schemas.microsoft.com/office/powerpoint/2010/main" val="1967940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1E8AC-C3E8-4A46-865B-8B055BB93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6000" b="1" u="sng" dirty="0">
                <a:latin typeface="Arial Rounded MT Bold" panose="020F0704030504030204" pitchFamily="34" charset="0"/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1522474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A3B1B-6987-460F-969D-BC384FA7E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u="sng" dirty="0">
                <a:latin typeface="Arial Rounded MT Bold" panose="020F0704030504030204" pitchFamily="34" charset="0"/>
              </a:rPr>
              <a:t>About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FF27B-2760-44CB-886E-B1A4AAB08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This website provides you with the assurance of your complaints to be </a:t>
            </a:r>
            <a:r>
              <a:rPr lang="en-US" sz="2000" dirty="0" err="1"/>
              <a:t>sucessfully</a:t>
            </a:r>
            <a:r>
              <a:rPr lang="en-US" sz="2000" dirty="0"/>
              <a:t> reached to the desired target.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 This website would surely help to make your complaints to be fulfilled and draw the faculty's attention toward that issue you are struggling with.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918841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A6900-A43E-4793-A65C-6293E2B7A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u="sng" dirty="0">
                <a:latin typeface="Arial Rounded MT Bold" panose="020F0704030504030204" pitchFamily="34" charset="0"/>
              </a:rPr>
              <a:t>Screenshots of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B5A694-8099-498D-AF48-373B1400B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932" y="2339090"/>
            <a:ext cx="5852492" cy="283609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C1F3F5-8BC3-4996-BA05-EE6D279A972B}"/>
              </a:ext>
            </a:extLst>
          </p:cNvPr>
          <p:cNvSpPr txBox="1"/>
          <p:nvPr/>
        </p:nvSpPr>
        <p:spPr>
          <a:xfrm>
            <a:off x="1595718" y="5365376"/>
            <a:ext cx="2501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u="sng" dirty="0">
                <a:latin typeface="Arial Rounded MT Bold" panose="020F0704030504030204" pitchFamily="34" charset="0"/>
              </a:rPr>
              <a:t>Hostel complaints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3FEB7C-9696-450B-B140-97D844594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223" y="3757135"/>
            <a:ext cx="5823845" cy="28360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50CD92-CEDF-4CE2-8E31-0EE27AFC7257}"/>
              </a:ext>
            </a:extLst>
          </p:cNvPr>
          <p:cNvSpPr txBox="1"/>
          <p:nvPr/>
        </p:nvSpPr>
        <p:spPr>
          <a:xfrm>
            <a:off x="7963044" y="3244334"/>
            <a:ext cx="2579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u="sng" dirty="0">
                <a:latin typeface="Arial Rounded MT Bold" panose="020F0704030504030204" pitchFamily="34" charset="0"/>
              </a:rPr>
              <a:t>Camus complaints</a:t>
            </a:r>
          </a:p>
        </p:txBody>
      </p:sp>
    </p:spTree>
    <p:extLst>
      <p:ext uri="{BB962C8B-B14F-4D97-AF65-F5344CB8AC3E}">
        <p14:creationId xmlns:p14="http://schemas.microsoft.com/office/powerpoint/2010/main" val="1315715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A6900-A43E-4793-A65C-6293E2B7A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20294"/>
            <a:ext cx="10571998" cy="970450"/>
          </a:xfrm>
        </p:spPr>
        <p:txBody>
          <a:bodyPr/>
          <a:lstStyle/>
          <a:p>
            <a:pPr algn="ctr"/>
            <a:r>
              <a:rPr lang="en-IN" u="sng" dirty="0">
                <a:latin typeface="Arial Rounded MT Bold" panose="020F0704030504030204" pitchFamily="34" charset="0"/>
              </a:rPr>
              <a:t>Screenshots of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9347BB-4434-4AF0-9760-45B64F4F6E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982" y="2356971"/>
            <a:ext cx="5505500" cy="26709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77C898-461D-456C-9787-093C3DC9D267}"/>
              </a:ext>
            </a:extLst>
          </p:cNvPr>
          <p:cNvSpPr txBox="1"/>
          <p:nvPr/>
        </p:nvSpPr>
        <p:spPr>
          <a:xfrm>
            <a:off x="1151963" y="5123329"/>
            <a:ext cx="2953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u="sng" dirty="0">
                <a:latin typeface="Arial Rounded MT Bold" panose="020F0704030504030204" pitchFamily="34" charset="0"/>
              </a:rPr>
              <a:t>Academic complaints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6A846B-A3A9-4AB8-9B01-12F4B34CB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881717"/>
            <a:ext cx="5791603" cy="28143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91B4BF6-4034-44BF-9062-8D985E78E73C}"/>
              </a:ext>
            </a:extLst>
          </p:cNvPr>
          <p:cNvSpPr txBox="1"/>
          <p:nvPr/>
        </p:nvSpPr>
        <p:spPr>
          <a:xfrm>
            <a:off x="7678269" y="3323089"/>
            <a:ext cx="3590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u="sng" dirty="0">
                <a:latin typeface="Arial Rounded MT Bold" panose="020F0704030504030204" pitchFamily="34" charset="0"/>
              </a:rPr>
              <a:t>Food complaints</a:t>
            </a:r>
          </a:p>
        </p:txBody>
      </p:sp>
    </p:spTree>
    <p:extLst>
      <p:ext uri="{BB962C8B-B14F-4D97-AF65-F5344CB8AC3E}">
        <p14:creationId xmlns:p14="http://schemas.microsoft.com/office/powerpoint/2010/main" val="2863253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A6900-A43E-4793-A65C-6293E2B7A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20294"/>
            <a:ext cx="10571998" cy="970450"/>
          </a:xfrm>
        </p:spPr>
        <p:txBody>
          <a:bodyPr/>
          <a:lstStyle/>
          <a:p>
            <a:pPr algn="ctr"/>
            <a:r>
              <a:rPr lang="en-IN" u="sng" dirty="0">
                <a:latin typeface="Arial Rounded MT Bold" panose="020F0704030504030204" pitchFamily="34" charset="0"/>
              </a:rPr>
              <a:t>Screenshots of project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4FE14E-50F4-41F5-BF4F-558713DB0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6369" y="2356711"/>
            <a:ext cx="7824618" cy="40809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302CCB8-4269-43FE-9979-6DB41DD6700C}"/>
              </a:ext>
            </a:extLst>
          </p:cNvPr>
          <p:cNvSpPr txBox="1"/>
          <p:nvPr/>
        </p:nvSpPr>
        <p:spPr>
          <a:xfrm>
            <a:off x="152400" y="2428467"/>
            <a:ext cx="3702423" cy="4009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2800" b="1" u="sng" dirty="0">
                <a:latin typeface="Arial Rounded MT Bold" panose="020F0704030504030204" pitchFamily="34" charset="0"/>
              </a:rPr>
              <a:t>Complain  box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dirty="0">
              <a:latin typeface="Arial Rounded MT Bold" panose="020F07040305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This is the complain box where we can complain about respective issues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The data we enter here and further when we submit , it will be send via email to a respective department.</a:t>
            </a:r>
          </a:p>
        </p:txBody>
      </p:sp>
    </p:spTree>
    <p:extLst>
      <p:ext uri="{BB962C8B-B14F-4D97-AF65-F5344CB8AC3E}">
        <p14:creationId xmlns:p14="http://schemas.microsoft.com/office/powerpoint/2010/main" val="4187730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02C2C-ED63-4A22-B58C-AC894E8FF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u="sng" dirty="0">
                <a:latin typeface="Arial Rounded MT Bold" panose="020F0704030504030204" pitchFamily="34" charset="0"/>
              </a:rPr>
              <a:t>Sub categories of complaint box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F52BC6A-851B-4AAF-967B-E913492F2A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967" y="2447364"/>
            <a:ext cx="6088030" cy="3827930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0DDC30D-9B11-42F5-9E02-1490A3FEBEE5}"/>
              </a:ext>
            </a:extLst>
          </p:cNvPr>
          <p:cNvSpPr txBox="1"/>
          <p:nvPr/>
        </p:nvSpPr>
        <p:spPr>
          <a:xfrm flipH="1">
            <a:off x="6849929" y="2948906"/>
            <a:ext cx="4831081" cy="2532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In the image shown we have added the sub categories for hostel, some of them are:-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Electricity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Plumber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Technical etc.</a:t>
            </a:r>
          </a:p>
        </p:txBody>
      </p:sp>
    </p:spTree>
    <p:extLst>
      <p:ext uri="{BB962C8B-B14F-4D97-AF65-F5344CB8AC3E}">
        <p14:creationId xmlns:p14="http://schemas.microsoft.com/office/powerpoint/2010/main" val="639738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A6900-A43E-4793-A65C-6293E2B7A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20294"/>
            <a:ext cx="10571998" cy="970450"/>
          </a:xfrm>
        </p:spPr>
        <p:txBody>
          <a:bodyPr/>
          <a:lstStyle/>
          <a:p>
            <a:pPr algn="ctr"/>
            <a:r>
              <a:rPr lang="en-IN" u="sng" dirty="0">
                <a:latin typeface="Arial Rounded MT Bold" panose="020F0704030504030204" pitchFamily="34" charset="0"/>
              </a:rPr>
              <a:t>Screenshots of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13ACF7-284D-4716-B04D-2D372A18B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374" y="2339787"/>
            <a:ext cx="7384437" cy="40172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560AF3-506B-4B99-AC56-A202BE7E7710}"/>
              </a:ext>
            </a:extLst>
          </p:cNvPr>
          <p:cNvSpPr txBox="1"/>
          <p:nvPr/>
        </p:nvSpPr>
        <p:spPr>
          <a:xfrm>
            <a:off x="206189" y="2554939"/>
            <a:ext cx="4177552" cy="2978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latin typeface="Arial Rounded MT Bold" panose="020F0704030504030204" pitchFamily="34" charset="0"/>
              </a:rPr>
              <a:t>Review Box</a:t>
            </a:r>
          </a:p>
          <a:p>
            <a:pPr algn="ctr"/>
            <a:endParaRPr lang="en-IN" sz="2800" b="1" u="sng" dirty="0">
              <a:latin typeface="Arial Rounded MT Bold" panose="020F0704030504030204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Secondly, we have made a review box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Where we can write our reviews regarding different topics like canteens, mess food etc.</a:t>
            </a:r>
          </a:p>
        </p:txBody>
      </p:sp>
    </p:spTree>
    <p:extLst>
      <p:ext uri="{BB962C8B-B14F-4D97-AF65-F5344CB8AC3E}">
        <p14:creationId xmlns:p14="http://schemas.microsoft.com/office/powerpoint/2010/main" val="1661400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9394E-ABF9-438F-83E6-FB7B4F39C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u="sng" dirty="0">
                <a:latin typeface="Arial Rounded MT Bold" panose="020F0704030504030204" pitchFamily="34" charset="0"/>
              </a:rPr>
              <a:t>Upcoming additions to our projects.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CF1E4-330D-4FD0-B590-1D77CD8E5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IN" sz="2400" b="1" u="sng" dirty="0">
                <a:latin typeface="Arial Rounded MT Bold" panose="020F0704030504030204" pitchFamily="34" charset="0"/>
              </a:rPr>
              <a:t>Lost &amp; Found:-</a:t>
            </a:r>
          </a:p>
          <a:p>
            <a:pPr>
              <a:lnSpc>
                <a:spcPct val="150000"/>
              </a:lnSpc>
            </a:pPr>
            <a:r>
              <a:rPr lang="en-IN" b="1" dirty="0">
                <a:latin typeface="Arial Rounded MT Bold" panose="020F0704030504030204" pitchFamily="34" charset="0"/>
              </a:rPr>
              <a:t>we will make a lost and find section where students can upload details about their lost items </a:t>
            </a:r>
          </a:p>
          <a:p>
            <a:pPr>
              <a:lnSpc>
                <a:spcPct val="150000"/>
              </a:lnSpc>
            </a:pPr>
            <a:r>
              <a:rPr lang="en-IN" b="1" dirty="0">
                <a:latin typeface="Arial Rounded MT Bold" panose="020F0704030504030204" pitchFamily="34" charset="0"/>
              </a:rPr>
              <a:t>And similarly if anyone found the lost items they can give the details of that product, which therefore will be very helpful to the students</a:t>
            </a:r>
          </a:p>
        </p:txBody>
      </p:sp>
    </p:spTree>
    <p:extLst>
      <p:ext uri="{BB962C8B-B14F-4D97-AF65-F5344CB8AC3E}">
        <p14:creationId xmlns:p14="http://schemas.microsoft.com/office/powerpoint/2010/main" val="3549845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9394E-ABF9-438F-83E6-FB7B4F39C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u="sng" dirty="0">
                <a:latin typeface="Arial Rounded MT Bold" panose="020F0704030504030204" pitchFamily="34" charset="0"/>
              </a:rPr>
              <a:t>Upcoming additions to our projects.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CF1E4-330D-4FD0-B590-1D77CD8E5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2400" b="1" u="sng" dirty="0">
                <a:latin typeface="Arial Rounded MT Bold" panose="020F0704030504030204" pitchFamily="34" charset="0"/>
              </a:rPr>
              <a:t>Club related queries:-</a:t>
            </a:r>
          </a:p>
          <a:p>
            <a:pPr>
              <a:lnSpc>
                <a:spcPct val="150000"/>
              </a:lnSpc>
            </a:pPr>
            <a:r>
              <a:rPr lang="en-IN" b="1" dirty="0">
                <a:latin typeface="Arial Rounded MT Bold" panose="020F0704030504030204" pitchFamily="34" charset="0"/>
              </a:rPr>
              <a:t>we decided to make a web page related to club queries where students can upload their queries related to joining, upcoming events etc.</a:t>
            </a:r>
          </a:p>
          <a:p>
            <a:pPr>
              <a:lnSpc>
                <a:spcPct val="150000"/>
              </a:lnSpc>
            </a:pPr>
            <a:r>
              <a:rPr lang="en-IN" b="1" dirty="0">
                <a:latin typeface="Arial Rounded MT Bold" panose="020F0704030504030204" pitchFamily="34" charset="0"/>
              </a:rPr>
              <a:t>Also students can get information about the heiring posts of the clubs also</a:t>
            </a:r>
          </a:p>
        </p:txBody>
      </p:sp>
    </p:spTree>
    <p:extLst>
      <p:ext uri="{BB962C8B-B14F-4D97-AF65-F5344CB8AC3E}">
        <p14:creationId xmlns:p14="http://schemas.microsoft.com/office/powerpoint/2010/main" val="17321554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107</TotalTime>
  <Words>293</Words>
  <Application>Microsoft Office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Rounded MT Bold</vt:lpstr>
      <vt:lpstr>Calibri</vt:lpstr>
      <vt:lpstr>Century Gothic</vt:lpstr>
      <vt:lpstr>Wingdings</vt:lpstr>
      <vt:lpstr>Wingdings 2</vt:lpstr>
      <vt:lpstr>Quotable</vt:lpstr>
      <vt:lpstr>The Great India Hackathon </vt:lpstr>
      <vt:lpstr>About Project</vt:lpstr>
      <vt:lpstr>Screenshots of project</vt:lpstr>
      <vt:lpstr>Screenshots of project</vt:lpstr>
      <vt:lpstr>Screenshots of project</vt:lpstr>
      <vt:lpstr>Sub categories of complaint box</vt:lpstr>
      <vt:lpstr>Screenshots of project</vt:lpstr>
      <vt:lpstr>Upcoming additions to our projects.</vt:lpstr>
      <vt:lpstr>Upcoming additions to our projects.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Great India Hackathon</dc:title>
  <dc:creator>Vidushi Jaiswal</dc:creator>
  <cp:lastModifiedBy>Vidushi Jaiswal</cp:lastModifiedBy>
  <cp:revision>4</cp:revision>
  <dcterms:created xsi:type="dcterms:W3CDTF">2022-04-23T06:04:05Z</dcterms:created>
  <dcterms:modified xsi:type="dcterms:W3CDTF">2022-04-23T10:10:39Z</dcterms:modified>
</cp:coreProperties>
</file>

<file path=docProps/thumbnail.jpeg>
</file>